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omments/comment1.xml" ContentType="application/vnd.openxmlformats-officedocument.presentationml.comment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67" r:id="rId3"/>
    <p:sldId id="277" r:id="rId4"/>
    <p:sldId id="285" r:id="rId5"/>
    <p:sldId id="257" r:id="rId6"/>
    <p:sldId id="289" r:id="rId7"/>
    <p:sldId id="286" r:id="rId8"/>
    <p:sldId id="287" r:id="rId9"/>
    <p:sldId id="262" r:id="rId10"/>
    <p:sldId id="290" r:id="rId11"/>
    <p:sldId id="258" r:id="rId12"/>
    <p:sldId id="260" r:id="rId13"/>
    <p:sldId id="268" r:id="rId14"/>
    <p:sldId id="269" r:id="rId15"/>
    <p:sldId id="274" r:id="rId16"/>
    <p:sldId id="280" r:id="rId17"/>
    <p:sldId id="270" r:id="rId18"/>
    <p:sldId id="273" r:id="rId19"/>
    <p:sldId id="271" r:id="rId20"/>
    <p:sldId id="272" r:id="rId21"/>
    <p:sldId id="293" r:id="rId22"/>
    <p:sldId id="291" r:id="rId23"/>
    <p:sldId id="283" r:id="rId24"/>
    <p:sldId id="294" r:id="rId25"/>
    <p:sldId id="295" r:id="rId26"/>
    <p:sldId id="298" r:id="rId27"/>
    <p:sldId id="275" r:id="rId28"/>
    <p:sldId id="282" r:id="rId29"/>
    <p:sldId id="281" r:id="rId30"/>
    <p:sldId id="284" r:id="rId31"/>
    <p:sldId id="296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A94C421C-72C6-43D8-8680-897E12E03725}">
          <p14:sldIdLst>
            <p14:sldId id="256"/>
            <p14:sldId id="267"/>
          </p14:sldIdLst>
        </p14:section>
        <p14:section name="Section sans titre" id="{47FA637F-2EE5-43F7-8E2A-FC347C3943CB}">
          <p14:sldIdLst>
            <p14:sldId id="277"/>
            <p14:sldId id="285"/>
            <p14:sldId id="257"/>
            <p14:sldId id="289"/>
            <p14:sldId id="286"/>
            <p14:sldId id="287"/>
            <p14:sldId id="262"/>
            <p14:sldId id="290"/>
            <p14:sldId id="258"/>
            <p14:sldId id="260"/>
            <p14:sldId id="268"/>
            <p14:sldId id="269"/>
            <p14:sldId id="274"/>
            <p14:sldId id="280"/>
            <p14:sldId id="270"/>
            <p14:sldId id="273"/>
            <p14:sldId id="271"/>
            <p14:sldId id="272"/>
            <p14:sldId id="293"/>
            <p14:sldId id="291"/>
            <p14:sldId id="283"/>
            <p14:sldId id="294"/>
            <p14:sldId id="295"/>
            <p14:sldId id="298"/>
            <p14:sldId id="275"/>
            <p14:sldId id="282"/>
            <p14:sldId id="281"/>
            <p14:sldId id="284"/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endeur" initials="V" lastIdx="5" clrIdx="0">
    <p:extLst>
      <p:ext uri="{19B8F6BF-5375-455C-9EA6-DF929625EA0E}">
        <p15:presenceInfo xmlns:p15="http://schemas.microsoft.com/office/powerpoint/2012/main" userId="S-1-5-21-1246974193-3467048020-274598684-11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32" autoAdjust="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74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2-18T12:47:06.963" idx="5">
    <p:pos x="7487" y="155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9352C4-65DD-C62B-49A6-06AFBB0470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8C99765-9BE0-9E08-8256-C9B874F10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94EE9F-1BA8-D0B9-7E7B-F9733A744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51F9-5BDE-4692-A378-2631840FCAED}" type="datetimeFigureOut">
              <a:rPr lang="fr-FR" smtClean="0"/>
              <a:t>15/04/2025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78DF06-DAAD-4051-B4BF-D9885356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6A9AF4-22E7-EB6B-B856-A53EA42B5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FDC9-BD8B-4BD5-89E5-B846C39C8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54340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F5ECE-2550-192A-3C85-943F1EC2E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2FA4BBA-8B94-906D-3289-7868FEBFE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87AB77-FCFB-ECCF-5217-04E438636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51F9-5BDE-4692-A378-2631840FCAED}" type="datetimeFigureOut">
              <a:rPr lang="fr-FR" smtClean="0"/>
              <a:t>15/04/2025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4DD3F1-64E9-9E9F-1F99-A1F9E3D63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AE6736-09E0-F3FB-9A6D-9C9BBC273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FDC9-BD8B-4BD5-89E5-B846C39C8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86978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7CB979A-0521-386D-926C-6ABF22DE32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A675633-EB9E-1CE4-64FC-88948E7DA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2831C5-9BC0-0239-3E8B-A76FB1584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51F9-5BDE-4692-A378-2631840FCAED}" type="datetimeFigureOut">
              <a:rPr lang="fr-FR" smtClean="0"/>
              <a:t>15/04/2025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25B9F9-D9F1-A730-02F7-7F5575FE7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D37B3F-7D10-1236-5F9A-67996E181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FDC9-BD8B-4BD5-89E5-B846C39C8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75984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73F365-DB43-3351-6EFD-0B35E6F64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3DD3B6-BDF1-CA8E-30EF-23C19F07B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67C242-D656-924D-4486-975808546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51F9-5BDE-4692-A378-2631840FCAED}" type="datetimeFigureOut">
              <a:rPr lang="fr-FR" smtClean="0"/>
              <a:t>15/04/2025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BF2579-8138-871F-A5FE-377C7E999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408AAF-3239-5B6D-551A-778CCAB36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FDC9-BD8B-4BD5-89E5-B846C39C8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970710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719A68-EFE4-278A-531F-08F7FF158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6887E4-7975-BE0B-C181-6688C4533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064D21-9E24-A35E-5782-C74516326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51F9-5BDE-4692-A378-2631840FCAED}" type="datetimeFigureOut">
              <a:rPr lang="fr-FR" smtClean="0"/>
              <a:t>15/04/2025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0AA5BC-1E41-2627-7AE8-6DE853FFC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BAA4B8-719C-1310-2F9B-BDC5BDEA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FDC9-BD8B-4BD5-89E5-B846C39C8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00510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326601-DD60-D90F-6312-5C4A46AF5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DF1E2A-C3CE-4878-461A-A6C8122393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F0BD905-0F98-9955-DD9F-95391A4B4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2FB2C2-A9E3-4171-4564-6684E2DE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51F9-5BDE-4692-A378-2631840FCAED}" type="datetimeFigureOut">
              <a:rPr lang="fr-FR" smtClean="0"/>
              <a:t>15/04/2025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B63D7DA-397E-A7FD-FABE-7358FBD6E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BBA8E64-4613-538B-1D28-4C9F63CFE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FDC9-BD8B-4BD5-89E5-B846C39C8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91006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802978-7A88-27CC-5A4C-6B11BB62C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ABDB4E-888E-A8E3-CCE3-A3073F08F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E7C10CB-FBFF-B8FD-0A8C-219AD2B26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F286896-4A13-1701-A6B3-F3CDBE09DA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B4A3EC4-2A65-1210-A559-BD5857770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354865A-4E89-731C-2C13-4DB6643E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51F9-5BDE-4692-A378-2631840FCAED}" type="datetimeFigureOut">
              <a:rPr lang="fr-FR" smtClean="0"/>
              <a:t>15/04/2025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BD5ADEF-0C4F-8A05-38B1-9EA2EB7F7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3C7033A-AE7F-C6AE-E096-47E5CF16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FDC9-BD8B-4BD5-89E5-B846C39C8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50964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210581-E665-BBE4-54CD-B109AB58C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8015911-731E-7B92-329C-ABC767EED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51F9-5BDE-4692-A378-2631840FCAED}" type="datetimeFigureOut">
              <a:rPr lang="fr-FR" smtClean="0"/>
              <a:t>15/04/2025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F191F6D-45EF-BA8B-352A-8A1A5976B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6BB51B-DEC0-3518-E43D-03236420B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FDC9-BD8B-4BD5-89E5-B846C39C8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17290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ADC12C7-1F19-3281-71AD-CF6D068A0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51F9-5BDE-4692-A378-2631840FCAED}" type="datetimeFigureOut">
              <a:rPr lang="fr-FR" smtClean="0"/>
              <a:t>15/04/2025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81341D7-5669-4EFC-4450-7CAA5DEFF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7A5FF5B-8C23-C3EF-C7BF-75EC8174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FDC9-BD8B-4BD5-89E5-B846C39C8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7705374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84F2F3-2278-028A-1EA0-9FAE0C3C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E5BA79-B953-066E-FB47-90C63B621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878F81F-A29B-72D0-3ADB-C08551FB0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17EAB93-AE84-A0E1-D185-29531A63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51F9-5BDE-4692-A378-2631840FCAED}" type="datetimeFigureOut">
              <a:rPr lang="fr-FR" smtClean="0"/>
              <a:t>15/04/2025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7F05450-62C3-4AD4-12DD-04E5FB12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D43D3C8-6518-5941-BCFF-CD4F4F2F3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FDC9-BD8B-4BD5-89E5-B846C39C8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15758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7A8BF9-E1EC-2A9F-23A9-CA355D586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D7D34A0-86C3-6552-457B-6F562B9D71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9842909-83FA-C42F-202C-FDA7D8F52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0E7D38C-52C2-89B8-B28D-E7FF0BD9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A51F9-5BDE-4692-A378-2631840FCAED}" type="datetimeFigureOut">
              <a:rPr lang="fr-FR" smtClean="0"/>
              <a:t>15/04/2025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4BB144E-6E72-364D-6739-82BDF2C82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41FA1E6-E4A8-E457-A3FA-E55AACB48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AFDC9-BD8B-4BD5-89E5-B846C39C8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3398635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E8872A7-8BF2-EFB4-4B7B-20A9D6F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C4EFFD-256B-EB08-4D13-C172C7FF1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F0955D-F46B-DE64-218A-6ADC3128DA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A51F9-5BDE-4692-A378-2631840FCAED}" type="datetimeFigureOut">
              <a:rPr lang="fr-FR" smtClean="0"/>
              <a:t>15/04/2025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E406F3-0142-BECE-A4D9-C57337397B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53547E-C670-F32A-D07D-B1C6A7BB9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AFDC9-BD8B-4BD5-89E5-B846C39C86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44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9A567E-4DF0-74CA-DF1A-0493CE876D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7334"/>
            <a:ext cx="9144000" cy="2387600"/>
          </a:xfrm>
        </p:spPr>
        <p:txBody>
          <a:bodyPr>
            <a:normAutofit/>
          </a:bodyPr>
          <a:lstStyle/>
          <a:p>
            <a:r>
              <a:rPr lang="nl-BE" sz="9600" b="1" dirty="0"/>
              <a:t>Weekend</a:t>
            </a:r>
            <a:endParaRPr lang="fr-FR" sz="9600" b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4579FE0-DF2F-AAE0-F53E-FCC8EA407C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BE" sz="7200" b="1" dirty="0"/>
              <a:t>Du 22 au 24 aout 2025</a:t>
            </a:r>
            <a:endParaRPr lang="fr-FR" sz="7200" b="1" dirty="0"/>
          </a:p>
        </p:txBody>
      </p:sp>
    </p:spTree>
    <p:extLst>
      <p:ext uri="{BB962C8B-B14F-4D97-AF65-F5344CB8AC3E}">
        <p14:creationId xmlns:p14="http://schemas.microsoft.com/office/powerpoint/2010/main" val="1891431415"/>
      </p:ext>
    </p:extLst>
  </p:cSld>
  <p:clrMapOvr>
    <a:masterClrMapping/>
  </p:clrMapOvr>
  <p:transition spd="slow" advTm="2687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8C2BBB-A4D9-096A-8C69-9B172FB24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1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BE" sz="8000" dirty="0"/>
              <a:t>    </a:t>
            </a:r>
            <a:r>
              <a:rPr lang="fr-BE" sz="8000" b="1" dirty="0"/>
              <a:t>Le port de plaisance</a:t>
            </a:r>
            <a:endParaRPr lang="fr-FR" sz="8000" b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2E8473E-1959-53B2-3D51-BEE906016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3496" y="1854061"/>
            <a:ext cx="6226428" cy="4638814"/>
          </a:xfrm>
        </p:spPr>
      </p:pic>
    </p:spTree>
    <p:extLst>
      <p:ext uri="{BB962C8B-B14F-4D97-AF65-F5344CB8AC3E}">
        <p14:creationId xmlns:p14="http://schemas.microsoft.com/office/powerpoint/2010/main" val="1714622085"/>
      </p:ext>
    </p:extLst>
  </p:cSld>
  <p:clrMapOvr>
    <a:masterClrMapping/>
  </p:clrMapOvr>
  <p:transition spd="slow" advTm="1538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BFAF8-9C6E-3B2A-BFD2-E17C9DED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878" y="134468"/>
            <a:ext cx="5260244" cy="1325563"/>
          </a:xfrm>
        </p:spPr>
        <p:txBody>
          <a:bodyPr>
            <a:normAutofit/>
          </a:bodyPr>
          <a:lstStyle/>
          <a:p>
            <a:r>
              <a:rPr lang="fr-BE" sz="8000" b="1" dirty="0"/>
              <a:t>Le</a:t>
            </a:r>
            <a:r>
              <a:rPr lang="fr-BE" sz="8800" b="1" dirty="0"/>
              <a:t> </a:t>
            </a:r>
            <a:r>
              <a:rPr lang="fr-BE" sz="8000" b="1" dirty="0"/>
              <a:t>Chateau</a:t>
            </a:r>
            <a:endParaRPr lang="fr-FR" sz="8000" b="1" dirty="0"/>
          </a:p>
        </p:txBody>
      </p:sp>
      <p:pic>
        <p:nvPicPr>
          <p:cNvPr id="2050" name="Picture 2" descr="Le Château de Caen à CAEN - Caen la mer Tourisme">
            <a:extLst>
              <a:ext uri="{FF2B5EF4-FFF2-40B4-BE49-F238E27FC236}">
                <a16:creationId xmlns:a16="http://schemas.microsoft.com/office/drawing/2014/main" id="{4579B0F1-7865-5AB8-6B02-7357536C69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51" y="1280294"/>
            <a:ext cx="4116283" cy="273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âteau de Caen — Wikipédia">
            <a:extLst>
              <a:ext uri="{FF2B5EF4-FFF2-40B4-BE49-F238E27FC236}">
                <a16:creationId xmlns:a16="http://schemas.microsoft.com/office/drawing/2014/main" id="{15480223-A203-2518-B26E-4A91BDC3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80" y="1952696"/>
            <a:ext cx="5260244" cy="394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hâteau de Caen — Wikipédia">
            <a:extLst>
              <a:ext uri="{FF2B5EF4-FFF2-40B4-BE49-F238E27FC236}">
                <a16:creationId xmlns:a16="http://schemas.microsoft.com/office/drawing/2014/main" id="{D4D5B579-9CE6-86B4-E2D8-E7687AC88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50" y="4019493"/>
            <a:ext cx="4116283" cy="28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768170"/>
      </p:ext>
    </p:extLst>
  </p:cSld>
  <p:clrMapOvr>
    <a:masterClrMapping/>
  </p:clrMapOvr>
  <p:transition spd="slow" advTm="2235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2D9A13-37E8-C1B8-EB3E-3D6769D7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476" y="-270588"/>
            <a:ext cx="10071047" cy="2230017"/>
          </a:xfrm>
        </p:spPr>
        <p:txBody>
          <a:bodyPr>
            <a:noAutofit/>
          </a:bodyPr>
          <a:lstStyle/>
          <a:p>
            <a:r>
              <a:rPr lang="fr-FR" sz="8000" b="1" i="0" dirty="0">
                <a:effectLst/>
              </a:rPr>
              <a:t>Le quartier du </a:t>
            </a:r>
            <a:r>
              <a:rPr lang="fr-FR" sz="8000" b="1" i="0" dirty="0" err="1">
                <a:effectLst/>
              </a:rPr>
              <a:t>Vaugueux</a:t>
            </a:r>
            <a:endParaRPr lang="fr-FR" sz="8000" dirty="0"/>
          </a:p>
        </p:txBody>
      </p:sp>
      <p:pic>
        <p:nvPicPr>
          <p:cNvPr id="1026" name="Picture 2" descr="Vue sur le quartier du Vaugueux.">
            <a:extLst>
              <a:ext uri="{FF2B5EF4-FFF2-40B4-BE49-F238E27FC236}">
                <a16:creationId xmlns:a16="http://schemas.microsoft.com/office/drawing/2014/main" id="{8769F8A7-0D55-42C4-B063-F6B115C5E2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040" y="1412240"/>
            <a:ext cx="9804400" cy="508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827493"/>
      </p:ext>
    </p:extLst>
  </p:cSld>
  <p:clrMapOvr>
    <a:masterClrMapping/>
  </p:clrMapOvr>
  <p:transition spd="slow" advTm="1913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C5CB0E0-E458-2266-D4B4-2A1E2505723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427162" y="406400"/>
            <a:ext cx="9337675" cy="6045200"/>
          </a:xfrm>
        </p:spPr>
      </p:pic>
    </p:spTree>
    <p:extLst>
      <p:ext uri="{BB962C8B-B14F-4D97-AF65-F5344CB8AC3E}">
        <p14:creationId xmlns:p14="http://schemas.microsoft.com/office/powerpoint/2010/main" val="4267108519"/>
      </p:ext>
    </p:extLst>
  </p:cSld>
  <p:clrMapOvr>
    <a:masterClrMapping/>
  </p:clrMapOvr>
  <p:transition spd="slow" advTm="1955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949361B-DA3A-4583-3EBE-88388B8401A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259681" y="342106"/>
            <a:ext cx="9672637" cy="6173787"/>
          </a:xfrm>
        </p:spPr>
      </p:pic>
    </p:spTree>
    <p:extLst>
      <p:ext uri="{BB962C8B-B14F-4D97-AF65-F5344CB8AC3E}">
        <p14:creationId xmlns:p14="http://schemas.microsoft.com/office/powerpoint/2010/main" val="3600511999"/>
      </p:ext>
    </p:extLst>
  </p:cSld>
  <p:clrMapOvr>
    <a:masterClrMapping/>
  </p:clrMapOvr>
  <p:transition spd="slow" advTm="1731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F2AD56-A8B9-6FFF-D747-02A17BCCE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                         </a:t>
            </a:r>
            <a:r>
              <a:rPr lang="fr-BE" sz="8000" b="1" dirty="0"/>
              <a:t>Le samedi</a:t>
            </a:r>
            <a:endParaRPr lang="fr-FR" sz="80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8DA3C5-CCD2-D69A-0537-DAFB0891A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BE" sz="7200" u="sng" dirty="0"/>
              <a:t>Destination</a:t>
            </a:r>
            <a:r>
              <a:rPr lang="fr-BE" sz="7200" dirty="0"/>
              <a:t> </a:t>
            </a:r>
          </a:p>
          <a:p>
            <a:pPr marL="0" indent="0">
              <a:buNone/>
            </a:pPr>
            <a:r>
              <a:rPr lang="fr-BE" sz="8000" dirty="0"/>
              <a:t>Petite Suisse Normande</a:t>
            </a:r>
            <a:endParaRPr lang="fr-FR" sz="8000" dirty="0"/>
          </a:p>
        </p:txBody>
      </p:sp>
    </p:spTree>
    <p:extLst>
      <p:ext uri="{BB962C8B-B14F-4D97-AF65-F5344CB8AC3E}">
        <p14:creationId xmlns:p14="http://schemas.microsoft.com/office/powerpoint/2010/main" val="1942649031"/>
      </p:ext>
    </p:extLst>
  </p:cSld>
  <p:clrMapOvr>
    <a:masterClrMapping/>
  </p:clrMapOvr>
  <p:transition spd="slow" advTm="2725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6EF8AE-78E8-5F17-AC9B-F7EC70621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680" y="-188159"/>
            <a:ext cx="10515600" cy="1325563"/>
          </a:xfrm>
        </p:spPr>
        <p:txBody>
          <a:bodyPr>
            <a:normAutofit/>
          </a:bodyPr>
          <a:lstStyle/>
          <a:p>
            <a:endParaRPr lang="fr-FR" b="1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AF45E66-6261-B459-9803-0AAC073E04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211" y="223520"/>
            <a:ext cx="11145614" cy="637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61306"/>
      </p:ext>
    </p:extLst>
  </p:cSld>
  <p:clrMapOvr>
    <a:masterClrMapping/>
  </p:clrMapOvr>
  <p:transition spd="slow" advTm="1104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19C0E7-C6A0-6754-AFDA-6583B74A0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1408924"/>
            <a:ext cx="4758613" cy="3508310"/>
          </a:xfrm>
        </p:spPr>
        <p:txBody>
          <a:bodyPr>
            <a:normAutofit fontScale="90000"/>
          </a:bodyPr>
          <a:lstStyle/>
          <a:p>
            <a:pPr algn="ctr"/>
            <a:r>
              <a:rPr lang="fr-BE" sz="6700" b="1" dirty="0"/>
              <a:t>3 Parcours :</a:t>
            </a:r>
            <a:br>
              <a:rPr lang="fr-BE" b="1" dirty="0"/>
            </a:br>
            <a:br>
              <a:rPr lang="fr-BE" b="1" dirty="0"/>
            </a:br>
            <a:r>
              <a:rPr lang="fr-BE" b="1" dirty="0"/>
              <a:t>65 KM </a:t>
            </a:r>
            <a:br>
              <a:rPr lang="fr-BE" b="1" dirty="0"/>
            </a:br>
            <a:r>
              <a:rPr lang="fr-BE" b="1" dirty="0"/>
              <a:t>100 KM</a:t>
            </a:r>
            <a:br>
              <a:rPr lang="fr-BE" b="1" dirty="0"/>
            </a:br>
            <a:r>
              <a:rPr lang="fr-BE" b="1" dirty="0"/>
              <a:t>160 KM</a:t>
            </a:r>
            <a:br>
              <a:rPr lang="fr-BE" b="1" dirty="0"/>
            </a:br>
            <a:endParaRPr lang="fr-FR" b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DFF930D-9994-52BE-D61F-2E9537E9E3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2431" y="246609"/>
            <a:ext cx="6123214" cy="6364782"/>
          </a:xfr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1B1345-719C-C7D7-8C58-77A847F06CB4}"/>
              </a:ext>
            </a:extLst>
          </p:cNvPr>
          <p:cNvSpPr txBox="1">
            <a:spLocks/>
          </p:cNvSpPr>
          <p:nvPr/>
        </p:nvSpPr>
        <p:spPr>
          <a:xfrm>
            <a:off x="1384819" y="323397"/>
            <a:ext cx="3313923" cy="9922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BE" sz="8600" u="sng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BE" sz="8000" dirty="0"/>
          </a:p>
        </p:txBody>
      </p:sp>
    </p:spTree>
    <p:extLst>
      <p:ext uri="{BB962C8B-B14F-4D97-AF65-F5344CB8AC3E}">
        <p14:creationId xmlns:p14="http://schemas.microsoft.com/office/powerpoint/2010/main" val="2503907682"/>
      </p:ext>
    </p:extLst>
  </p:cSld>
  <p:clrMapOvr>
    <a:masterClrMapping/>
  </p:clrMapOvr>
  <p:transition spd="slow" advTm="529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5E0CED-C40E-54B8-08EB-D8F2EC95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54" y="2254744"/>
            <a:ext cx="3865213" cy="2348512"/>
          </a:xfrm>
        </p:spPr>
        <p:txBody>
          <a:bodyPr>
            <a:normAutofit fontScale="90000"/>
          </a:bodyPr>
          <a:lstStyle/>
          <a:p>
            <a:pPr algn="ctr"/>
            <a:r>
              <a:rPr lang="fr-BE" sz="8900" b="1" dirty="0"/>
              <a:t>Le 65 km   </a:t>
            </a:r>
            <a:br>
              <a:rPr lang="fr-BE" b="1" dirty="0"/>
            </a:br>
            <a:br>
              <a:rPr lang="fr-BE" b="1" dirty="0"/>
            </a:br>
            <a:r>
              <a:rPr lang="fr-BE" b="1" dirty="0"/>
              <a:t>D+ = 608m</a:t>
            </a:r>
            <a:endParaRPr lang="fr-FR" b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60BFF63-39FB-3AFB-7263-36154D1149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6410" y="298617"/>
            <a:ext cx="6724107" cy="6260766"/>
          </a:xfrm>
        </p:spPr>
      </p:pic>
    </p:spTree>
    <p:extLst>
      <p:ext uri="{BB962C8B-B14F-4D97-AF65-F5344CB8AC3E}">
        <p14:creationId xmlns:p14="http://schemas.microsoft.com/office/powerpoint/2010/main" val="825569083"/>
      </p:ext>
    </p:extLst>
  </p:cSld>
  <p:clrMapOvr>
    <a:masterClrMapping/>
  </p:clrMapOvr>
  <p:transition spd="slow" advTm="3789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F3DE31-DC40-2FCF-1BBF-D06C07613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383" y="863896"/>
            <a:ext cx="4506687" cy="5130208"/>
          </a:xfrm>
        </p:spPr>
        <p:txBody>
          <a:bodyPr/>
          <a:lstStyle/>
          <a:p>
            <a:pPr algn="ctr"/>
            <a:r>
              <a:rPr lang="fr-BE" sz="8000" b="1" dirty="0"/>
              <a:t>Le 100 km</a:t>
            </a:r>
            <a:br>
              <a:rPr lang="fr-BE" b="1" dirty="0"/>
            </a:br>
            <a:br>
              <a:rPr lang="fr-BE" b="1" dirty="0"/>
            </a:br>
            <a:r>
              <a:rPr lang="fr-BE" b="1" dirty="0"/>
              <a:t>D+ = 1120m</a:t>
            </a:r>
            <a:endParaRPr lang="fr-FR" b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499FA3F-CDCC-8314-9AC7-B8E59E024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1469" y="162345"/>
            <a:ext cx="5609762" cy="6533310"/>
          </a:xfrm>
        </p:spPr>
      </p:pic>
    </p:spTree>
    <p:extLst>
      <p:ext uri="{BB962C8B-B14F-4D97-AF65-F5344CB8AC3E}">
        <p14:creationId xmlns:p14="http://schemas.microsoft.com/office/powerpoint/2010/main" val="642040706"/>
      </p:ext>
    </p:extLst>
  </p:cSld>
  <p:clrMapOvr>
    <a:masterClrMapping/>
  </p:clrMapOvr>
  <p:transition spd="slow" advTm="2757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FB731-65BC-5994-8EC1-7F3712A8E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FFA2E2-376B-F54C-4165-7CE39F484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400" y="0"/>
            <a:ext cx="10515600" cy="1325563"/>
          </a:xfrm>
        </p:spPr>
        <p:txBody>
          <a:bodyPr>
            <a:normAutofit/>
          </a:bodyPr>
          <a:lstStyle/>
          <a:p>
            <a:r>
              <a:rPr lang="fr-BE" sz="8000" b="1" dirty="0"/>
              <a:t>Rendez-vous</a:t>
            </a:r>
            <a:r>
              <a:rPr lang="fr-BE" sz="8000" dirty="0"/>
              <a:t> </a:t>
            </a:r>
            <a:r>
              <a:rPr lang="fr-BE" sz="8000" b="1" dirty="0"/>
              <a:t>à Caen</a:t>
            </a:r>
            <a:endParaRPr lang="fr-FR" sz="8000" b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99DE08A-8C65-9B47-F096-BB4D2EEAE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3282" y="1632858"/>
            <a:ext cx="6984993" cy="4705992"/>
          </a:xfrm>
        </p:spPr>
      </p:pic>
    </p:spTree>
    <p:extLst>
      <p:ext uri="{BB962C8B-B14F-4D97-AF65-F5344CB8AC3E}">
        <p14:creationId xmlns:p14="http://schemas.microsoft.com/office/powerpoint/2010/main" val="3280212703"/>
      </p:ext>
    </p:extLst>
  </p:cSld>
  <p:clrMapOvr>
    <a:masterClrMapping/>
  </p:clrMapOvr>
  <p:transition spd="slow" advTm="3754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E81255-B153-614B-4D28-4E64275D3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943" y="1524000"/>
            <a:ext cx="4375539" cy="3810000"/>
          </a:xfrm>
        </p:spPr>
        <p:txBody>
          <a:bodyPr/>
          <a:lstStyle/>
          <a:p>
            <a:pPr algn="ctr"/>
            <a:r>
              <a:rPr lang="fr-BE" sz="8000" b="1" dirty="0"/>
              <a:t>Le 160 km</a:t>
            </a:r>
            <a:br>
              <a:rPr lang="fr-BE" b="1" dirty="0"/>
            </a:br>
            <a:br>
              <a:rPr lang="fr-BE" b="1" dirty="0"/>
            </a:br>
            <a:r>
              <a:rPr lang="fr-BE" b="1" dirty="0"/>
              <a:t>D+ = 2013m</a:t>
            </a:r>
            <a:endParaRPr lang="fr-FR" b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F251FF0-23C2-CC8E-B3EA-37C78E7A6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9936" y="142705"/>
            <a:ext cx="5804264" cy="6572590"/>
          </a:xfrm>
        </p:spPr>
      </p:pic>
    </p:spTree>
    <p:extLst>
      <p:ext uri="{BB962C8B-B14F-4D97-AF65-F5344CB8AC3E}">
        <p14:creationId xmlns:p14="http://schemas.microsoft.com/office/powerpoint/2010/main" val="3660528991"/>
      </p:ext>
    </p:extLst>
  </p:cSld>
  <p:clrMapOvr>
    <a:masterClrMapping/>
  </p:clrMapOvr>
  <p:transition spd="slow" advTm="2551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DD5D2392-81C1-51C2-E7DA-EDA1B54E5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673" y="419878"/>
            <a:ext cx="12240209" cy="5477069"/>
          </a:xfrm>
        </p:spPr>
        <p:txBody>
          <a:bodyPr>
            <a:normAutofit/>
          </a:bodyPr>
          <a:lstStyle/>
          <a:p>
            <a:r>
              <a:rPr lang="fr-BE" sz="8800" b="1" dirty="0"/>
              <a:t>             Samedi </a:t>
            </a:r>
            <a:br>
              <a:rPr lang="fr-BE" sz="8800" b="1" dirty="0"/>
            </a:br>
            <a:r>
              <a:rPr lang="fr-BE" sz="8800" b="1" dirty="0"/>
              <a:t>      accompagnants</a:t>
            </a:r>
            <a:endParaRPr lang="fr-FR" sz="8800" b="1" dirty="0"/>
          </a:p>
        </p:txBody>
      </p:sp>
    </p:spTree>
    <p:extLst>
      <p:ext uri="{BB962C8B-B14F-4D97-AF65-F5344CB8AC3E}">
        <p14:creationId xmlns:p14="http://schemas.microsoft.com/office/powerpoint/2010/main" val="1897241314"/>
      </p:ext>
    </p:extLst>
  </p:cSld>
  <p:clrMapOvr>
    <a:masterClrMapping/>
  </p:clrMapOvr>
  <p:transition spd="slow" advTm="1598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F96F873C-0DE7-E204-5B7B-5C515C702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706" y="103868"/>
            <a:ext cx="10515600" cy="1325563"/>
          </a:xfrm>
        </p:spPr>
        <p:txBody>
          <a:bodyPr>
            <a:normAutofit/>
          </a:bodyPr>
          <a:lstStyle/>
          <a:p>
            <a:r>
              <a:rPr lang="fr-BE" sz="8000" b="1" dirty="0"/>
              <a:t>Le matin</a:t>
            </a:r>
            <a:endParaRPr lang="fr-FR" sz="80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46B068-209B-535E-B28D-6DB13DD9D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563" y="1545705"/>
            <a:ext cx="10515600" cy="47804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BE" sz="5400" dirty="0"/>
              <a:t>Départ en car pour Arromanches </a:t>
            </a:r>
          </a:p>
          <a:p>
            <a:pPr marL="0" indent="0">
              <a:buNone/>
            </a:pPr>
            <a:endParaRPr lang="fr-BE" sz="5400" dirty="0"/>
          </a:p>
          <a:p>
            <a:pPr marL="0" indent="0">
              <a:buNone/>
            </a:pPr>
            <a:r>
              <a:rPr lang="fr-BE" sz="5400" dirty="0"/>
              <a:t>Visite du cinéma 360°  </a:t>
            </a:r>
          </a:p>
          <a:p>
            <a:pPr marL="0" indent="0">
              <a:buNone/>
            </a:pPr>
            <a:endParaRPr lang="fr-BE" sz="5400" dirty="0"/>
          </a:p>
          <a:p>
            <a:pPr marL="0" indent="0">
              <a:buNone/>
            </a:pPr>
            <a:r>
              <a:rPr lang="fr-BE" sz="5400" dirty="0"/>
              <a:t>Visite du musée du débarquement </a:t>
            </a:r>
          </a:p>
          <a:p>
            <a:pPr marL="0" indent="0">
              <a:buNone/>
            </a:pPr>
            <a:endParaRPr lang="fr-FR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162937"/>
      </p:ext>
    </p:extLst>
  </p:cSld>
  <p:clrMapOvr>
    <a:masterClrMapping/>
  </p:clrMapOvr>
  <p:transition spd="slow" advTm="719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83BAA51-99F9-56B8-E7E5-FED4AB713EC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60400" y="984250"/>
            <a:ext cx="10871200" cy="4889500"/>
          </a:xfrm>
        </p:spPr>
      </p:pic>
    </p:spTree>
    <p:extLst>
      <p:ext uri="{BB962C8B-B14F-4D97-AF65-F5344CB8AC3E}">
        <p14:creationId xmlns:p14="http://schemas.microsoft.com/office/powerpoint/2010/main" val="3369088081"/>
      </p:ext>
    </p:extLst>
  </p:cSld>
  <p:clrMapOvr>
    <a:masterClrMapping/>
  </p:clrMapOvr>
  <p:transition spd="slow" advTm="1267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4B3E6A-E673-C58B-B852-6FC53DB48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8000" dirty="0"/>
              <a:t>            </a:t>
            </a:r>
            <a:r>
              <a:rPr lang="fr-BE" sz="8000" b="1" dirty="0"/>
              <a:t>L’après-midi</a:t>
            </a:r>
            <a:endParaRPr lang="fr-FR" sz="80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9D1961-AF44-69D7-E428-6892196D9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BE" sz="4800" dirty="0"/>
              <a:t>Repas du midi libre à Arromanches</a:t>
            </a:r>
          </a:p>
          <a:p>
            <a:pPr marL="0" indent="0">
              <a:buNone/>
            </a:pPr>
            <a:endParaRPr lang="fr-BE" sz="4800" dirty="0"/>
          </a:p>
          <a:p>
            <a:pPr marL="0" indent="0">
              <a:buNone/>
            </a:pPr>
            <a:r>
              <a:rPr lang="fr-BE" sz="4800" dirty="0"/>
              <a:t>Départ en car pour la visite du cimetière Américain de Colleville-sur-Mer</a:t>
            </a:r>
          </a:p>
          <a:p>
            <a:pPr marL="0" indent="0">
              <a:buNone/>
            </a:pPr>
            <a:endParaRPr lang="fr-BE" sz="4800" dirty="0"/>
          </a:p>
          <a:p>
            <a:pPr marL="0" indent="0">
              <a:buNone/>
            </a:pPr>
            <a:r>
              <a:rPr lang="fr-BE" sz="4800" dirty="0"/>
              <a:t>Retour à l’hôtel</a:t>
            </a:r>
            <a:endParaRPr lang="fr-FR" sz="4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1928444"/>
      </p:ext>
    </p:extLst>
  </p:cSld>
  <p:clrMapOvr>
    <a:masterClrMapping/>
  </p:clrMapOvr>
  <p:transition spd="slow" advTm="702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A31EA0B-587D-A7EC-7BB5-7567CA034E4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82555" y="447869"/>
            <a:ext cx="11280710" cy="6090116"/>
          </a:xfrm>
        </p:spPr>
      </p:pic>
    </p:spTree>
    <p:extLst>
      <p:ext uri="{BB962C8B-B14F-4D97-AF65-F5344CB8AC3E}">
        <p14:creationId xmlns:p14="http://schemas.microsoft.com/office/powerpoint/2010/main" val="3813614142"/>
      </p:ext>
    </p:extLst>
  </p:cSld>
  <p:clrMapOvr>
    <a:masterClrMapping/>
  </p:clrMapOvr>
  <p:transition spd="slow" advTm="877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F22A7A-D8B4-DB3E-B7E7-448D846CD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4382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l-BE" sz="8000" dirty="0"/>
              <a:t>        </a:t>
            </a:r>
            <a:r>
              <a:rPr lang="nl-BE" sz="8000" b="1" dirty="0" err="1"/>
              <a:t>Repas</a:t>
            </a:r>
            <a:r>
              <a:rPr lang="nl-BE" sz="8000" b="1" dirty="0"/>
              <a:t> du soir à l 'hotel</a:t>
            </a:r>
            <a:endParaRPr lang="fr-FR" sz="80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42F7D0-59AC-202A-AD2E-AE61C0964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BE" sz="6600" dirty="0"/>
          </a:p>
          <a:p>
            <a:pPr marL="0" indent="0">
              <a:buNone/>
            </a:pPr>
            <a:r>
              <a:rPr lang="fr-BE" sz="6600" dirty="0"/>
              <a:t>               </a:t>
            </a:r>
            <a:endParaRPr lang="fr-FR" sz="6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F6C31F-2A98-5401-E2FA-E419C5191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204" y="1677194"/>
            <a:ext cx="8854751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38875"/>
      </p:ext>
    </p:extLst>
  </p:cSld>
  <p:clrMapOvr>
    <a:masterClrMapping/>
  </p:clrMapOvr>
  <p:transition spd="slow" advTm="1105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D725E-CE45-3586-CAC2-6C04A1C45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                     </a:t>
            </a:r>
            <a:r>
              <a:rPr lang="fr-BE" sz="8000" b="1" dirty="0"/>
              <a:t>Le dimanche</a:t>
            </a:r>
            <a:endParaRPr lang="fr-FR" sz="80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1C7E74-E015-6CEB-DAAF-514928CDF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7883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BE" sz="8000" dirty="0"/>
              <a:t>Ballade surprise avec apéro 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22238366-F37A-FC1F-49A3-2B86FCFAD931}"/>
              </a:ext>
            </a:extLst>
          </p:cNvPr>
          <p:cNvSpPr txBox="1">
            <a:spLocks/>
          </p:cNvSpPr>
          <p:nvPr/>
        </p:nvSpPr>
        <p:spPr>
          <a:xfrm>
            <a:off x="838200" y="3004457"/>
            <a:ext cx="10515600" cy="1178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sz="6600" dirty="0"/>
              <a:t>Repas 14h00 à l’hôtel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52FB1B7D-D3DF-DB64-6ABB-665F7908DF21}"/>
              </a:ext>
            </a:extLst>
          </p:cNvPr>
          <p:cNvSpPr txBox="1">
            <a:spLocks/>
          </p:cNvSpPr>
          <p:nvPr/>
        </p:nvSpPr>
        <p:spPr>
          <a:xfrm>
            <a:off x="838200" y="4183289"/>
            <a:ext cx="10515600" cy="1178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sz="6600" dirty="0"/>
              <a:t>Départ du car à 16h00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BE" sz="8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9599890"/>
      </p:ext>
    </p:extLst>
  </p:cSld>
  <p:clrMapOvr>
    <a:masterClrMapping/>
  </p:clrMapOvr>
  <p:transition spd="slow" advTm="580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FC0E026-70D9-32C9-EB29-2EF00D0D92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596" y="529949"/>
            <a:ext cx="10515600" cy="2003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nl-BE" sz="6600" b="1" dirty="0"/>
            </a:br>
            <a:r>
              <a:rPr lang="nl-BE" sz="7200" b="1" dirty="0"/>
              <a:t>    TARIF POUR LE WEEKEND</a:t>
            </a:r>
            <a:endParaRPr lang="fr-FR" sz="72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3DFB134-D1A0-48B3-FED2-5F1F952DD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6680" y="329692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9600" dirty="0"/>
              <a:t>250,00  euros</a:t>
            </a:r>
            <a:endParaRPr lang="fr-FR" sz="9600" dirty="0"/>
          </a:p>
        </p:txBody>
      </p:sp>
    </p:spTree>
    <p:extLst>
      <p:ext uri="{BB962C8B-B14F-4D97-AF65-F5344CB8AC3E}">
        <p14:creationId xmlns:p14="http://schemas.microsoft.com/office/powerpoint/2010/main" val="1186013419"/>
      </p:ext>
    </p:extLst>
  </p:cSld>
  <p:clrMapOvr>
    <a:masterClrMapping/>
  </p:clrMapOvr>
  <p:transition spd="slow" advTm="1427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BB3A219-573F-F4A4-ABBA-94C51E82D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6371" y="128238"/>
            <a:ext cx="2774004" cy="1325563"/>
          </a:xfrm>
        </p:spPr>
        <p:txBody>
          <a:bodyPr>
            <a:normAutofit/>
          </a:bodyPr>
          <a:lstStyle/>
          <a:p>
            <a:r>
              <a:rPr lang="fr-BE" sz="8800" b="1" dirty="0"/>
              <a:t>Inclus</a:t>
            </a:r>
            <a:endParaRPr lang="fr-FR" sz="88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54DA5C-001F-CB0F-7EF7-B909A6B78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91183" y="1318389"/>
            <a:ext cx="12373583" cy="1460352"/>
          </a:xfrm>
        </p:spPr>
        <p:txBody>
          <a:bodyPr>
            <a:normAutofit/>
          </a:bodyPr>
          <a:lstStyle/>
          <a:p>
            <a:pPr marL="1371600" lvl="3" indent="0" algn="ctr">
              <a:buNone/>
            </a:pPr>
            <a:r>
              <a:rPr lang="fr-FR" sz="4800" dirty="0"/>
              <a:t>Le car aller retour + déplacement le samedi et dimanche pour accompagnants.</a:t>
            </a:r>
          </a:p>
          <a:p>
            <a:pPr marL="1371600" lvl="3" indent="0">
              <a:buNone/>
            </a:pPr>
            <a:endParaRPr lang="fr-FR" sz="4800" b="1" dirty="0"/>
          </a:p>
          <a:p>
            <a:pPr marL="1371600" lvl="3" indent="0">
              <a:buNone/>
            </a:pPr>
            <a:endParaRPr lang="fr-FR" sz="4800" b="1" dirty="0"/>
          </a:p>
          <a:p>
            <a:pPr marL="1371600" lvl="3" indent="0">
              <a:buNone/>
            </a:pPr>
            <a:endParaRPr lang="fr-FR" sz="4800" b="1" dirty="0"/>
          </a:p>
          <a:p>
            <a:pPr marL="457200" lvl="1" indent="0">
              <a:buNone/>
            </a:pPr>
            <a:endParaRPr lang="fr-FR" sz="5400" b="1" dirty="0"/>
          </a:p>
          <a:p>
            <a:pPr lvl="3"/>
            <a:endParaRPr lang="fr-FR" dirty="0"/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E251E40-956A-2922-C04A-FA4CEBE0625D}"/>
              </a:ext>
            </a:extLst>
          </p:cNvPr>
          <p:cNvSpPr txBox="1">
            <a:spLocks/>
          </p:cNvSpPr>
          <p:nvPr/>
        </p:nvSpPr>
        <p:spPr>
          <a:xfrm>
            <a:off x="838200" y="5539611"/>
            <a:ext cx="10515600" cy="6681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5600" dirty="0"/>
              <a:t>Le repas du dimanche midi (14h00).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BE" sz="8000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E231A9D8-4364-5AC4-ED06-70196BB3DDCD}"/>
              </a:ext>
            </a:extLst>
          </p:cNvPr>
          <p:cNvSpPr txBox="1">
            <a:spLocks/>
          </p:cNvSpPr>
          <p:nvPr/>
        </p:nvSpPr>
        <p:spPr>
          <a:xfrm>
            <a:off x="485573" y="4687749"/>
            <a:ext cx="10515600" cy="851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4800" dirty="0"/>
              <a:t>Le repas du samedi soir.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E3AA788-B921-8223-8C27-F76C3FE1CBA4}"/>
              </a:ext>
            </a:extLst>
          </p:cNvPr>
          <p:cNvSpPr txBox="1">
            <a:spLocks/>
          </p:cNvSpPr>
          <p:nvPr/>
        </p:nvSpPr>
        <p:spPr>
          <a:xfrm>
            <a:off x="838200" y="4125189"/>
            <a:ext cx="10515600" cy="6681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5600" dirty="0"/>
              <a:t>Le ravito du samedi pour les cyclistes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19B23D0-65AB-F20E-37C6-381E92F4C5A8}"/>
              </a:ext>
            </a:extLst>
          </p:cNvPr>
          <p:cNvSpPr txBox="1">
            <a:spLocks/>
          </p:cNvSpPr>
          <p:nvPr/>
        </p:nvSpPr>
        <p:spPr>
          <a:xfrm>
            <a:off x="672830" y="2849121"/>
            <a:ext cx="10515600" cy="117883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7700" dirty="0"/>
              <a:t>Deux nuits en chambre double avec petits déjeuners.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0444932"/>
      </p:ext>
    </p:extLst>
  </p:cSld>
  <p:clrMapOvr>
    <a:masterClrMapping/>
  </p:clrMapOvr>
  <p:transition spd="slow" advTm="1054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5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3E577E-DDBB-9848-2AD1-6F1A64A16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57336" y="571289"/>
            <a:ext cx="11151637" cy="1325563"/>
          </a:xfrm>
        </p:spPr>
        <p:txBody>
          <a:bodyPr>
            <a:noAutofit/>
          </a:bodyPr>
          <a:lstStyle/>
          <a:p>
            <a:r>
              <a:rPr lang="fr-BE" sz="8000" b="1" dirty="0"/>
              <a:t>         Comment s’y rendre ?</a:t>
            </a:r>
            <a:endParaRPr lang="fr-FR" sz="80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3FAA8F-08D1-86D9-F42A-E242DB198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3192220"/>
            <a:ext cx="10515600" cy="11601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5400" dirty="0"/>
              <a:t>En voiture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7A44DEA-4739-7686-B16E-317CEE8D42D6}"/>
              </a:ext>
            </a:extLst>
          </p:cNvPr>
          <p:cNvSpPr txBox="1">
            <a:spLocks/>
          </p:cNvSpPr>
          <p:nvPr/>
        </p:nvSpPr>
        <p:spPr>
          <a:xfrm>
            <a:off x="990600" y="2034074"/>
            <a:ext cx="10515600" cy="970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5400" dirty="0"/>
              <a:t>En vélo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BDED36E6-F820-BF7C-452F-EAC9C3CB3A24}"/>
              </a:ext>
            </a:extLst>
          </p:cNvPr>
          <p:cNvSpPr txBox="1">
            <a:spLocks/>
          </p:cNvSpPr>
          <p:nvPr/>
        </p:nvSpPr>
        <p:spPr>
          <a:xfrm>
            <a:off x="990600" y="4352391"/>
            <a:ext cx="10515600" cy="15224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BE" sz="5800" dirty="0"/>
              <a:t>En car </a:t>
            </a:r>
            <a:r>
              <a:rPr lang="fr-BE" sz="4200" dirty="0"/>
              <a:t>(le prix du car est pris en charge</a:t>
            </a:r>
          </a:p>
          <a:p>
            <a:pPr marL="0" indent="0">
              <a:buNone/>
            </a:pPr>
            <a:r>
              <a:rPr lang="fr-BE" sz="4200" dirty="0"/>
              <a:t>                                intégralement par le CCT)</a:t>
            </a:r>
          </a:p>
          <a:p>
            <a:endParaRPr lang="fr-BE" sz="8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416768"/>
      </p:ext>
    </p:extLst>
  </p:cSld>
  <p:clrMapOvr>
    <a:masterClrMapping/>
  </p:clrMapOvr>
  <p:transition spd="slow" advTm="647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F8C87-96DC-6464-24D7-60C07AB03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22EC11A-1BBF-F032-E32F-5DDC03F11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772" y="133586"/>
            <a:ext cx="4972455" cy="1325563"/>
          </a:xfrm>
        </p:spPr>
        <p:txBody>
          <a:bodyPr>
            <a:normAutofit/>
          </a:bodyPr>
          <a:lstStyle/>
          <a:p>
            <a:r>
              <a:rPr lang="nl-BE" sz="8800" b="1" dirty="0"/>
              <a:t>Non-</a:t>
            </a:r>
            <a:r>
              <a:rPr lang="nl-BE" sz="8800" b="1" dirty="0" err="1"/>
              <a:t>Inclus</a:t>
            </a:r>
            <a:endParaRPr lang="fr-FR" sz="88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8E7815-3165-65F5-B6EA-1B97A39B1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8591" y="1930422"/>
            <a:ext cx="9528739" cy="1052330"/>
          </a:xfrm>
        </p:spPr>
        <p:txBody>
          <a:bodyPr>
            <a:normAutofit/>
          </a:bodyPr>
          <a:lstStyle/>
          <a:p>
            <a:pPr marL="1371600" lvl="3" indent="0">
              <a:buNone/>
            </a:pPr>
            <a:r>
              <a:rPr lang="fr-FR" sz="4800" dirty="0"/>
              <a:t>Le repas du vendredi soir</a:t>
            </a:r>
          </a:p>
          <a:p>
            <a:pPr marL="1371600" lvl="3" indent="0">
              <a:buNone/>
            </a:pPr>
            <a:endParaRPr lang="fr-FR" sz="4800" b="1" dirty="0"/>
          </a:p>
          <a:p>
            <a:pPr marL="1371600" lvl="3" indent="0">
              <a:buNone/>
            </a:pPr>
            <a:endParaRPr lang="fr-FR" sz="4800" b="1" dirty="0"/>
          </a:p>
          <a:p>
            <a:pPr marL="1371600" lvl="3" indent="0">
              <a:buNone/>
            </a:pPr>
            <a:endParaRPr lang="fr-FR" sz="4800" b="1" dirty="0"/>
          </a:p>
          <a:p>
            <a:pPr marL="457200" lvl="1" indent="0">
              <a:buNone/>
            </a:pPr>
            <a:endParaRPr lang="fr-FR" sz="5400" b="1" dirty="0"/>
          </a:p>
          <a:p>
            <a:pPr lvl="3"/>
            <a:endParaRPr lang="fr-FR" dirty="0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FE5DDDDE-BF2D-AD58-13C4-1EF44F3B0EFD}"/>
              </a:ext>
            </a:extLst>
          </p:cNvPr>
          <p:cNvSpPr txBox="1">
            <a:spLocks/>
          </p:cNvSpPr>
          <p:nvPr/>
        </p:nvSpPr>
        <p:spPr>
          <a:xfrm>
            <a:off x="838199" y="4452897"/>
            <a:ext cx="10515600" cy="66812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5600" dirty="0"/>
              <a:t>  Les entrées aux musées </a:t>
            </a:r>
            <a:r>
              <a:rPr lang="fr-BE" sz="3300" dirty="0"/>
              <a:t>(facultatives)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71A9DB7-4143-E6D8-EAD9-E9D54CEDE7BF}"/>
              </a:ext>
            </a:extLst>
          </p:cNvPr>
          <p:cNvSpPr txBox="1">
            <a:spLocks/>
          </p:cNvSpPr>
          <p:nvPr/>
        </p:nvSpPr>
        <p:spPr>
          <a:xfrm>
            <a:off x="838199" y="3013397"/>
            <a:ext cx="10515600" cy="117883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7700" dirty="0"/>
              <a:t>Le repas du samedi midi pour les accompagnants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613525"/>
      </p:ext>
    </p:extLst>
  </p:cSld>
  <p:clrMapOvr>
    <a:masterClrMapping/>
  </p:clrMapOvr>
  <p:transition spd="slow" advTm="525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A516C4-13C7-957A-9186-0C4D35BCB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BE" sz="9600" dirty="0"/>
              <a:t>              </a:t>
            </a:r>
            <a:r>
              <a:rPr lang="fr-BE" sz="10700" b="1" dirty="0"/>
              <a:t>MERCI</a:t>
            </a:r>
            <a:r>
              <a:rPr lang="fr-BE" sz="9600" dirty="0"/>
              <a:t> </a:t>
            </a:r>
            <a:endParaRPr lang="fr-FR" sz="96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29BC679-3DA1-7FAF-2C77-21D8A810D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6077" y="587511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4000" dirty="0"/>
              <a:t>Les organisateurs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112877814"/>
      </p:ext>
    </p:extLst>
  </p:cSld>
  <p:clrMapOvr>
    <a:masterClrMapping/>
  </p:clrMapOvr>
  <p:transition spd="slow" advTm="183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AD30B0-663E-0F19-3433-D9D30648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94" y="355795"/>
            <a:ext cx="10515600" cy="1295723"/>
          </a:xfrm>
        </p:spPr>
        <p:txBody>
          <a:bodyPr>
            <a:normAutofit/>
          </a:bodyPr>
          <a:lstStyle/>
          <a:p>
            <a:r>
              <a:rPr lang="fr-BE" sz="8000" b="1" dirty="0"/>
              <a:t>              Le vendredi</a:t>
            </a:r>
            <a:endParaRPr lang="fr-FR" sz="80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C9FA16-DD17-5691-A8E6-9487A9E59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902" y="1819469"/>
            <a:ext cx="10515600" cy="43200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BE" sz="6000" dirty="0"/>
              <a:t>Remise des clés à partir de     16h00 et installation dans votre chambre</a:t>
            </a:r>
          </a:p>
          <a:p>
            <a:pPr marL="0" indent="0">
              <a:buNone/>
            </a:pPr>
            <a:r>
              <a:rPr lang="fr-FR" sz="6000" dirty="0"/>
              <a:t>Le repas du vendredi soir est libre </a:t>
            </a:r>
            <a:endParaRPr lang="fr-BE" sz="6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333016"/>
      </p:ext>
    </p:extLst>
  </p:cSld>
  <p:clrMapOvr>
    <a:masterClrMapping/>
  </p:clrMapOvr>
  <p:transition spd="slow" advTm="707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A93B5B-A0A7-EE02-D2B7-4D492BA15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6" y="212658"/>
            <a:ext cx="11103428" cy="1325563"/>
          </a:xfrm>
        </p:spPr>
        <p:txBody>
          <a:bodyPr>
            <a:noAutofit/>
          </a:bodyPr>
          <a:lstStyle/>
          <a:p>
            <a:r>
              <a:rPr lang="nl-BE" sz="8000" b="1" dirty="0"/>
              <a:t>Hotel ibis port de Plaisance</a:t>
            </a:r>
            <a:endParaRPr lang="fr-FR" sz="8000" b="1" dirty="0"/>
          </a:p>
        </p:txBody>
      </p:sp>
      <p:pic>
        <p:nvPicPr>
          <p:cNvPr id="1026" name="Picture 2" descr="Plaisance | Ports de Normandie">
            <a:extLst>
              <a:ext uri="{FF2B5EF4-FFF2-40B4-BE49-F238E27FC236}">
                <a16:creationId xmlns:a16="http://schemas.microsoft.com/office/drawing/2014/main" id="{AB448FB2-C311-053A-53AB-ADEA86358C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94" y="1690688"/>
            <a:ext cx="6996885" cy="465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bis Caen Centre - Photo de IBIS Port de plaisance, Caen - Tripadvisor">
            <a:extLst>
              <a:ext uri="{FF2B5EF4-FFF2-40B4-BE49-F238E27FC236}">
                <a16:creationId xmlns:a16="http://schemas.microsoft.com/office/drawing/2014/main" id="{F27708A7-C9C8-909D-3C6A-A23321EA0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944" y="3144747"/>
            <a:ext cx="5448137" cy="334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èche : bas 5">
            <a:extLst>
              <a:ext uri="{FF2B5EF4-FFF2-40B4-BE49-F238E27FC236}">
                <a16:creationId xmlns:a16="http://schemas.microsoft.com/office/drawing/2014/main" id="{E0CC40A1-2B79-A6B0-9C03-B7E7F7E4D183}"/>
              </a:ext>
            </a:extLst>
          </p:cNvPr>
          <p:cNvSpPr/>
          <p:nvPr/>
        </p:nvSpPr>
        <p:spPr>
          <a:xfrm rot="6992978">
            <a:off x="5949726" y="2200961"/>
            <a:ext cx="520731" cy="348309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9853347"/>
      </p:ext>
    </p:extLst>
  </p:cSld>
  <p:clrMapOvr>
    <a:masterClrMapping/>
  </p:clrMapOvr>
  <p:transition spd="slow" advTm="2978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B99B9B-CC9E-76EF-3B0F-1B75C944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7843"/>
            <a:ext cx="10515600" cy="1325563"/>
          </a:xfrm>
        </p:spPr>
        <p:txBody>
          <a:bodyPr>
            <a:normAutofit/>
          </a:bodyPr>
          <a:lstStyle/>
          <a:p>
            <a:r>
              <a:rPr lang="fr-BE" sz="8000" b="1" dirty="0"/>
              <a:t>         Le hall d’entrée</a:t>
            </a:r>
            <a:endParaRPr lang="fr-FR" sz="8000" b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F229A7C-4552-8839-7FAA-0F3065CA8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1273" y="1825624"/>
            <a:ext cx="6848669" cy="4618131"/>
          </a:xfrm>
        </p:spPr>
      </p:pic>
    </p:spTree>
    <p:extLst>
      <p:ext uri="{BB962C8B-B14F-4D97-AF65-F5344CB8AC3E}">
        <p14:creationId xmlns:p14="http://schemas.microsoft.com/office/powerpoint/2010/main" val="3179712507"/>
      </p:ext>
    </p:extLst>
  </p:cSld>
  <p:clrMapOvr>
    <a:masterClrMapping/>
  </p:clrMapOvr>
  <p:transition spd="slow" advTm="1642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003966-310F-E776-DE98-D4C516429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644"/>
            <a:ext cx="10515600" cy="1325563"/>
          </a:xfrm>
        </p:spPr>
        <p:txBody>
          <a:bodyPr>
            <a:normAutofit/>
          </a:bodyPr>
          <a:lstStyle/>
          <a:p>
            <a:r>
              <a:rPr lang="fr-BE" sz="8000" b="1" dirty="0"/>
              <a:t>                les chambres</a:t>
            </a:r>
            <a:endParaRPr lang="fr-FR" sz="8000" b="1" dirty="0"/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9BDD9119-2A11-4E05-3B44-EE7455D6E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791" y="1937592"/>
            <a:ext cx="6072278" cy="3987346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9EF1221-FDB7-ECED-162B-3C8F7BC8C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001" y="1964887"/>
            <a:ext cx="5263886" cy="396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63613"/>
      </p:ext>
    </p:extLst>
  </p:cSld>
  <p:clrMapOvr>
    <a:masterClrMapping/>
  </p:clrMapOvr>
  <p:transition spd="slow" advTm="1703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F747F8-8F63-B3AB-3140-BC4A554A0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049" y="234496"/>
            <a:ext cx="10515600" cy="1325563"/>
          </a:xfrm>
        </p:spPr>
        <p:txBody>
          <a:bodyPr>
            <a:normAutofit/>
          </a:bodyPr>
          <a:lstStyle/>
          <a:p>
            <a:r>
              <a:rPr lang="fr-BE" sz="8000" b="1" dirty="0"/>
              <a:t>Un peu de sport</a:t>
            </a:r>
            <a:endParaRPr lang="fr-FR" sz="8000" b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99A1FD8-3C49-F7F9-8605-09C6DCDF7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3847" y="1769641"/>
            <a:ext cx="7264306" cy="4526463"/>
          </a:xfrm>
        </p:spPr>
      </p:pic>
    </p:spTree>
    <p:extLst>
      <p:ext uri="{BB962C8B-B14F-4D97-AF65-F5344CB8AC3E}">
        <p14:creationId xmlns:p14="http://schemas.microsoft.com/office/powerpoint/2010/main" val="2620258562"/>
      </p:ext>
    </p:extLst>
  </p:cSld>
  <p:clrMapOvr>
    <a:masterClrMapping/>
  </p:clrMapOvr>
  <p:transition spd="slow" advTm="1962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E103CF-F013-D0A4-BFF1-8E442AB46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335" y="365125"/>
            <a:ext cx="9929327" cy="1325563"/>
          </a:xfrm>
        </p:spPr>
        <p:txBody>
          <a:bodyPr>
            <a:normAutofit/>
          </a:bodyPr>
          <a:lstStyle/>
          <a:p>
            <a:r>
              <a:rPr lang="fr-BE" sz="8000" b="1" dirty="0"/>
              <a:t>Voisinage de notre hôtel</a:t>
            </a:r>
            <a:endParaRPr lang="fr-FR" sz="8000" b="1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ADB3E27-D909-83A0-0A87-5CCCCABDE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6705" y="1825625"/>
            <a:ext cx="6458589" cy="4351338"/>
          </a:xfrm>
        </p:spPr>
      </p:pic>
    </p:spTree>
    <p:extLst>
      <p:ext uri="{BB962C8B-B14F-4D97-AF65-F5344CB8AC3E}">
        <p14:creationId xmlns:p14="http://schemas.microsoft.com/office/powerpoint/2010/main" val="2731920557"/>
      </p:ext>
    </p:extLst>
  </p:cSld>
  <p:clrMapOvr>
    <a:masterClrMapping/>
  </p:clrMapOvr>
  <p:transition spd="slow" advTm="1986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4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7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6|2.3|1.6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1.6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283</Words>
  <Application>Microsoft Office PowerPoint</Application>
  <PresentationFormat>Grand écran</PresentationFormat>
  <Paragraphs>66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Thème Office</vt:lpstr>
      <vt:lpstr>Weekend</vt:lpstr>
      <vt:lpstr>Rendez-vous à Caen</vt:lpstr>
      <vt:lpstr>         Comment s’y rendre ?</vt:lpstr>
      <vt:lpstr>              Le vendredi</vt:lpstr>
      <vt:lpstr>Hotel ibis port de Plaisance</vt:lpstr>
      <vt:lpstr>         Le hall d’entrée</vt:lpstr>
      <vt:lpstr>                les chambres</vt:lpstr>
      <vt:lpstr>Un peu de sport</vt:lpstr>
      <vt:lpstr>Voisinage de notre hôtel</vt:lpstr>
      <vt:lpstr>    Le port de plaisance</vt:lpstr>
      <vt:lpstr>Le Chateau</vt:lpstr>
      <vt:lpstr>Le quartier du Vaugueux</vt:lpstr>
      <vt:lpstr>Présentation PowerPoint</vt:lpstr>
      <vt:lpstr>Présentation PowerPoint</vt:lpstr>
      <vt:lpstr>                         Le samedi</vt:lpstr>
      <vt:lpstr>Présentation PowerPoint</vt:lpstr>
      <vt:lpstr>3 Parcours :  65 KM  100 KM 160 KM </vt:lpstr>
      <vt:lpstr>Le 65 km     D+ = 608m</vt:lpstr>
      <vt:lpstr>Le 100 km  D+ = 1120m</vt:lpstr>
      <vt:lpstr>Le 160 km  D+ = 2013m</vt:lpstr>
      <vt:lpstr>             Samedi        accompagnants</vt:lpstr>
      <vt:lpstr>Le matin</vt:lpstr>
      <vt:lpstr>Présentation PowerPoint</vt:lpstr>
      <vt:lpstr>            L’après-midi</vt:lpstr>
      <vt:lpstr>Présentation PowerPoint</vt:lpstr>
      <vt:lpstr>        Repas du soir à l 'hotel</vt:lpstr>
      <vt:lpstr>                     Le dimanche</vt:lpstr>
      <vt:lpstr>     TARIF POUR LE WEEKEND</vt:lpstr>
      <vt:lpstr>Inclus</vt:lpstr>
      <vt:lpstr>Non-Inclus</vt:lpstr>
      <vt:lpstr>              MERCI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Weekend</dc:title>
  <dc:creator>Vendeur</dc:creator>
  <cp:lastModifiedBy>Meunier Patrick (ZP Charleroi)</cp:lastModifiedBy>
  <cp:revision>15</cp:revision>
  <dcterms:created xsi:type="dcterms:W3CDTF">2025-02-07T14:56:59Z</dcterms:created>
  <dcterms:modified xsi:type="dcterms:W3CDTF">2025-04-15T12:17:24Z</dcterms:modified>
</cp:coreProperties>
</file>